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15120000"/>
  <p:notesSz cx="6858000" cy="9144000"/>
  <p:embeddedFontLst>
    <p:embeddedFont>
      <p:font typeface="Montserrat"/>
      <p:regular r:id="rId6"/>
      <p:bold r:id="rId7"/>
      <p:italic r:id="rId8"/>
      <p:boldItalic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-boldItalic.fntdata"/><Relationship Id="rId5" Type="http://schemas.openxmlformats.org/officeDocument/2006/relationships/slide" Target="slides/slide1.xml"/><Relationship Id="rId6" Type="http://schemas.openxmlformats.org/officeDocument/2006/relationships/font" Target="fonts/Montserrat-regular.fntdata"/><Relationship Id="rId7" Type="http://schemas.openxmlformats.org/officeDocument/2006/relationships/font" Target="fonts/Montserrat-bold.fntdata"/><Relationship Id="rId8" Type="http://schemas.openxmlformats.org/officeDocument/2006/relationships/font" Target="fonts/Montserra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004656" y="685800"/>
            <a:ext cx="48492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1004656" y="685800"/>
            <a:ext cx="48492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515423" y="1547777"/>
            <a:ext cx="14089200" cy="4266900"/>
          </a:xfrm>
          <a:prstGeom prst="rect">
            <a:avLst/>
          </a:prstGeom>
        </p:spPr>
        <p:txBody>
          <a:bodyPr anchorCtr="0" anchor="b" bIns="796225" lIns="796225" rIns="796225" tIns="796225"/>
          <a:lstStyle>
            <a:lvl1pPr lvl="0" algn="ctr">
              <a:spcBef>
                <a:spcPts val="0"/>
              </a:spcBef>
              <a:buSzPct val="100000"/>
              <a:defRPr sz="45300"/>
            </a:lvl1pPr>
            <a:lvl2pPr lvl="1" algn="ctr">
              <a:spcBef>
                <a:spcPts val="0"/>
              </a:spcBef>
              <a:buSzPct val="100000"/>
              <a:defRPr sz="45300"/>
            </a:lvl2pPr>
            <a:lvl3pPr lvl="2" algn="ctr">
              <a:spcBef>
                <a:spcPts val="0"/>
              </a:spcBef>
              <a:buSzPct val="100000"/>
              <a:defRPr sz="45300"/>
            </a:lvl3pPr>
            <a:lvl4pPr lvl="3" algn="ctr">
              <a:spcBef>
                <a:spcPts val="0"/>
              </a:spcBef>
              <a:buSzPct val="100000"/>
              <a:defRPr sz="45300"/>
            </a:lvl4pPr>
            <a:lvl5pPr lvl="4" algn="ctr">
              <a:spcBef>
                <a:spcPts val="0"/>
              </a:spcBef>
              <a:buSzPct val="100000"/>
              <a:defRPr sz="45300"/>
            </a:lvl5pPr>
            <a:lvl6pPr lvl="5" algn="ctr">
              <a:spcBef>
                <a:spcPts val="0"/>
              </a:spcBef>
              <a:buSzPct val="100000"/>
              <a:defRPr sz="45300"/>
            </a:lvl6pPr>
            <a:lvl7pPr lvl="6" algn="ctr">
              <a:spcBef>
                <a:spcPts val="0"/>
              </a:spcBef>
              <a:buSzPct val="100000"/>
              <a:defRPr sz="45300"/>
            </a:lvl7pPr>
            <a:lvl8pPr lvl="7" algn="ctr">
              <a:spcBef>
                <a:spcPts val="0"/>
              </a:spcBef>
              <a:buSzPct val="100000"/>
              <a:defRPr sz="45300"/>
            </a:lvl8pPr>
            <a:lvl9pPr lvl="8" algn="ctr">
              <a:spcBef>
                <a:spcPts val="0"/>
              </a:spcBef>
              <a:buSzPct val="100000"/>
              <a:defRPr sz="453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515409" y="5891409"/>
            <a:ext cx="14089200" cy="1647600"/>
          </a:xfrm>
          <a:prstGeom prst="rect">
            <a:avLst/>
          </a:prstGeom>
        </p:spPr>
        <p:txBody>
          <a:bodyPr anchorCtr="0" anchor="t" bIns="796225" lIns="796225" rIns="796225" tIns="7962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44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14009575" y="9693616"/>
            <a:ext cx="907200" cy="818100"/>
          </a:xfrm>
          <a:prstGeom prst="rect">
            <a:avLst/>
          </a:prstGeom>
        </p:spPr>
        <p:txBody>
          <a:bodyPr anchorCtr="0" anchor="ctr" bIns="796225" lIns="796225" rIns="796225" tIns="7962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515409" y="2299346"/>
            <a:ext cx="14089200" cy="4081500"/>
          </a:xfrm>
          <a:prstGeom prst="rect">
            <a:avLst/>
          </a:prstGeom>
        </p:spPr>
        <p:txBody>
          <a:bodyPr anchorCtr="0" anchor="b" bIns="796225" lIns="796225" rIns="796225" tIns="796225"/>
          <a:lstStyle>
            <a:lvl1pPr lvl="0" algn="ctr">
              <a:spcBef>
                <a:spcPts val="0"/>
              </a:spcBef>
              <a:buSzPct val="100000"/>
              <a:defRPr sz="104500"/>
            </a:lvl1pPr>
            <a:lvl2pPr lvl="1" algn="ctr">
              <a:spcBef>
                <a:spcPts val="0"/>
              </a:spcBef>
              <a:buSzPct val="100000"/>
              <a:defRPr sz="104500"/>
            </a:lvl2pPr>
            <a:lvl3pPr lvl="2" algn="ctr">
              <a:spcBef>
                <a:spcPts val="0"/>
              </a:spcBef>
              <a:buSzPct val="100000"/>
              <a:defRPr sz="104500"/>
            </a:lvl3pPr>
            <a:lvl4pPr lvl="3" algn="ctr">
              <a:spcBef>
                <a:spcPts val="0"/>
              </a:spcBef>
              <a:buSzPct val="100000"/>
              <a:defRPr sz="104500"/>
            </a:lvl4pPr>
            <a:lvl5pPr lvl="4" algn="ctr">
              <a:spcBef>
                <a:spcPts val="0"/>
              </a:spcBef>
              <a:buSzPct val="100000"/>
              <a:defRPr sz="104500"/>
            </a:lvl5pPr>
            <a:lvl6pPr lvl="5" algn="ctr">
              <a:spcBef>
                <a:spcPts val="0"/>
              </a:spcBef>
              <a:buSzPct val="100000"/>
              <a:defRPr sz="104500"/>
            </a:lvl6pPr>
            <a:lvl7pPr lvl="6" algn="ctr">
              <a:spcBef>
                <a:spcPts val="0"/>
              </a:spcBef>
              <a:buSzPct val="100000"/>
              <a:defRPr sz="104500"/>
            </a:lvl7pPr>
            <a:lvl8pPr lvl="7" algn="ctr">
              <a:spcBef>
                <a:spcPts val="0"/>
              </a:spcBef>
              <a:buSzPct val="100000"/>
              <a:defRPr sz="104500"/>
            </a:lvl8pPr>
            <a:lvl9pPr lvl="8" algn="ctr">
              <a:spcBef>
                <a:spcPts val="0"/>
              </a:spcBef>
              <a:buSzPct val="100000"/>
              <a:defRPr sz="1045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515409" y="6552656"/>
            <a:ext cx="14089200" cy="2703899"/>
          </a:xfrm>
          <a:prstGeom prst="rect">
            <a:avLst/>
          </a:prstGeom>
        </p:spPr>
        <p:txBody>
          <a:bodyPr anchorCtr="0" anchor="t" bIns="796225" lIns="796225" rIns="796225" tIns="7962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14009575" y="9693616"/>
            <a:ext cx="907200" cy="818100"/>
          </a:xfrm>
          <a:prstGeom prst="rect">
            <a:avLst/>
          </a:prstGeom>
        </p:spPr>
        <p:txBody>
          <a:bodyPr anchorCtr="0" anchor="ctr" bIns="796225" lIns="796225" rIns="796225" tIns="7962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14009575" y="9693616"/>
            <a:ext cx="907200" cy="818100"/>
          </a:xfrm>
          <a:prstGeom prst="rect">
            <a:avLst/>
          </a:prstGeom>
        </p:spPr>
        <p:txBody>
          <a:bodyPr anchorCtr="0" anchor="ctr" bIns="796225" lIns="796225" rIns="796225" tIns="7962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515409" y="4471058"/>
            <a:ext cx="14089200" cy="1749900"/>
          </a:xfrm>
          <a:prstGeom prst="rect">
            <a:avLst/>
          </a:prstGeom>
        </p:spPr>
        <p:txBody>
          <a:bodyPr anchorCtr="0" anchor="ctr" bIns="796225" lIns="796225" rIns="796225" tIns="796225"/>
          <a:lstStyle>
            <a:lvl1pPr lvl="0" algn="ctr">
              <a:spcBef>
                <a:spcPts val="0"/>
              </a:spcBef>
              <a:buSzPct val="100000"/>
              <a:defRPr sz="31300"/>
            </a:lvl1pPr>
            <a:lvl2pPr lvl="1" algn="ctr">
              <a:spcBef>
                <a:spcPts val="0"/>
              </a:spcBef>
              <a:buSzPct val="100000"/>
              <a:defRPr sz="31300"/>
            </a:lvl2pPr>
            <a:lvl3pPr lvl="2" algn="ctr">
              <a:spcBef>
                <a:spcPts val="0"/>
              </a:spcBef>
              <a:buSzPct val="100000"/>
              <a:defRPr sz="31300"/>
            </a:lvl3pPr>
            <a:lvl4pPr lvl="3" algn="ctr">
              <a:spcBef>
                <a:spcPts val="0"/>
              </a:spcBef>
              <a:buSzPct val="100000"/>
              <a:defRPr sz="31300"/>
            </a:lvl4pPr>
            <a:lvl5pPr lvl="4" algn="ctr">
              <a:spcBef>
                <a:spcPts val="0"/>
              </a:spcBef>
              <a:buSzPct val="100000"/>
              <a:defRPr sz="31300"/>
            </a:lvl5pPr>
            <a:lvl6pPr lvl="5" algn="ctr">
              <a:spcBef>
                <a:spcPts val="0"/>
              </a:spcBef>
              <a:buSzPct val="100000"/>
              <a:defRPr sz="31300"/>
            </a:lvl6pPr>
            <a:lvl7pPr lvl="6" algn="ctr">
              <a:spcBef>
                <a:spcPts val="0"/>
              </a:spcBef>
              <a:buSzPct val="100000"/>
              <a:defRPr sz="31300"/>
            </a:lvl7pPr>
            <a:lvl8pPr lvl="7" algn="ctr">
              <a:spcBef>
                <a:spcPts val="0"/>
              </a:spcBef>
              <a:buSzPct val="100000"/>
              <a:defRPr sz="31300"/>
            </a:lvl8pPr>
            <a:lvl9pPr lvl="8" algn="ctr">
              <a:spcBef>
                <a:spcPts val="0"/>
              </a:spcBef>
              <a:buSzPct val="100000"/>
              <a:defRPr sz="313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14009575" y="9693616"/>
            <a:ext cx="907200" cy="818100"/>
          </a:xfrm>
          <a:prstGeom prst="rect">
            <a:avLst/>
          </a:prstGeom>
        </p:spPr>
        <p:txBody>
          <a:bodyPr anchorCtr="0" anchor="ctr" bIns="796225" lIns="796225" rIns="796225" tIns="7962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515409" y="925091"/>
            <a:ext cx="14089200" cy="1190399"/>
          </a:xfrm>
          <a:prstGeom prst="rect">
            <a:avLst/>
          </a:prstGeom>
        </p:spPr>
        <p:txBody>
          <a:bodyPr anchorCtr="0" anchor="t" bIns="796225" lIns="796225" rIns="796225" tIns="7962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515409" y="2395696"/>
            <a:ext cx="14089200" cy="7101600"/>
          </a:xfrm>
          <a:prstGeom prst="rect">
            <a:avLst/>
          </a:prstGeom>
        </p:spPr>
        <p:txBody>
          <a:bodyPr anchorCtr="0" anchor="t" bIns="796225" lIns="796225" rIns="796225" tIns="7962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14009575" y="9693616"/>
            <a:ext cx="907200" cy="818100"/>
          </a:xfrm>
          <a:prstGeom prst="rect">
            <a:avLst/>
          </a:prstGeom>
        </p:spPr>
        <p:txBody>
          <a:bodyPr anchorCtr="0" anchor="ctr" bIns="796225" lIns="796225" rIns="796225" tIns="7962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515409" y="925091"/>
            <a:ext cx="14089200" cy="1190399"/>
          </a:xfrm>
          <a:prstGeom prst="rect">
            <a:avLst/>
          </a:prstGeom>
        </p:spPr>
        <p:txBody>
          <a:bodyPr anchorCtr="0" anchor="t" bIns="796225" lIns="796225" rIns="796225" tIns="7962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515409" y="2395696"/>
            <a:ext cx="6614100" cy="7101600"/>
          </a:xfrm>
          <a:prstGeom prst="rect">
            <a:avLst/>
          </a:prstGeom>
        </p:spPr>
        <p:txBody>
          <a:bodyPr anchorCtr="0" anchor="t" bIns="796225" lIns="796225" rIns="796225" tIns="796225"/>
          <a:lstStyle>
            <a:lvl1pPr lvl="0">
              <a:spcBef>
                <a:spcPts val="0"/>
              </a:spcBef>
              <a:buSzPct val="100000"/>
              <a:defRPr sz="12200"/>
            </a:lvl1pPr>
            <a:lvl2pPr lvl="1">
              <a:spcBef>
                <a:spcPts val="0"/>
              </a:spcBef>
              <a:buSzPct val="100000"/>
              <a:defRPr sz="10400"/>
            </a:lvl2pPr>
            <a:lvl3pPr lvl="2">
              <a:spcBef>
                <a:spcPts val="0"/>
              </a:spcBef>
              <a:buSzPct val="100000"/>
              <a:defRPr sz="10400"/>
            </a:lvl3pPr>
            <a:lvl4pPr lvl="3">
              <a:spcBef>
                <a:spcPts val="0"/>
              </a:spcBef>
              <a:buSzPct val="100000"/>
              <a:defRPr sz="10400"/>
            </a:lvl4pPr>
            <a:lvl5pPr lvl="4">
              <a:spcBef>
                <a:spcPts val="0"/>
              </a:spcBef>
              <a:buSzPct val="100000"/>
              <a:defRPr sz="10400"/>
            </a:lvl5pPr>
            <a:lvl6pPr lvl="5">
              <a:spcBef>
                <a:spcPts val="0"/>
              </a:spcBef>
              <a:buSzPct val="100000"/>
              <a:defRPr sz="10400"/>
            </a:lvl6pPr>
            <a:lvl7pPr lvl="6">
              <a:spcBef>
                <a:spcPts val="0"/>
              </a:spcBef>
              <a:buSzPct val="100000"/>
              <a:defRPr sz="10400"/>
            </a:lvl7pPr>
            <a:lvl8pPr lvl="7">
              <a:spcBef>
                <a:spcPts val="0"/>
              </a:spcBef>
              <a:buSzPct val="100000"/>
              <a:defRPr sz="10400"/>
            </a:lvl8pPr>
            <a:lvl9pPr lvl="8">
              <a:spcBef>
                <a:spcPts val="0"/>
              </a:spcBef>
              <a:buSzPct val="100000"/>
              <a:defRPr sz="104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7990582" y="2395696"/>
            <a:ext cx="6614100" cy="7101600"/>
          </a:xfrm>
          <a:prstGeom prst="rect">
            <a:avLst/>
          </a:prstGeom>
        </p:spPr>
        <p:txBody>
          <a:bodyPr anchorCtr="0" anchor="t" bIns="796225" lIns="796225" rIns="796225" tIns="796225"/>
          <a:lstStyle>
            <a:lvl1pPr lvl="0">
              <a:spcBef>
                <a:spcPts val="0"/>
              </a:spcBef>
              <a:buSzPct val="100000"/>
              <a:defRPr sz="12200"/>
            </a:lvl1pPr>
            <a:lvl2pPr lvl="1">
              <a:spcBef>
                <a:spcPts val="0"/>
              </a:spcBef>
              <a:buSzPct val="100000"/>
              <a:defRPr sz="10400"/>
            </a:lvl2pPr>
            <a:lvl3pPr lvl="2">
              <a:spcBef>
                <a:spcPts val="0"/>
              </a:spcBef>
              <a:buSzPct val="100000"/>
              <a:defRPr sz="10400"/>
            </a:lvl3pPr>
            <a:lvl4pPr lvl="3">
              <a:spcBef>
                <a:spcPts val="0"/>
              </a:spcBef>
              <a:buSzPct val="100000"/>
              <a:defRPr sz="10400"/>
            </a:lvl4pPr>
            <a:lvl5pPr lvl="4">
              <a:spcBef>
                <a:spcPts val="0"/>
              </a:spcBef>
              <a:buSzPct val="100000"/>
              <a:defRPr sz="10400"/>
            </a:lvl5pPr>
            <a:lvl6pPr lvl="5">
              <a:spcBef>
                <a:spcPts val="0"/>
              </a:spcBef>
              <a:buSzPct val="100000"/>
              <a:defRPr sz="10400"/>
            </a:lvl6pPr>
            <a:lvl7pPr lvl="6">
              <a:spcBef>
                <a:spcPts val="0"/>
              </a:spcBef>
              <a:buSzPct val="100000"/>
              <a:defRPr sz="10400"/>
            </a:lvl7pPr>
            <a:lvl8pPr lvl="7">
              <a:spcBef>
                <a:spcPts val="0"/>
              </a:spcBef>
              <a:buSzPct val="100000"/>
              <a:defRPr sz="10400"/>
            </a:lvl8pPr>
            <a:lvl9pPr lvl="8">
              <a:spcBef>
                <a:spcPts val="0"/>
              </a:spcBef>
              <a:buSzPct val="100000"/>
              <a:defRPr sz="104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14009575" y="9693616"/>
            <a:ext cx="907200" cy="818100"/>
          </a:xfrm>
          <a:prstGeom prst="rect">
            <a:avLst/>
          </a:prstGeom>
        </p:spPr>
        <p:txBody>
          <a:bodyPr anchorCtr="0" anchor="ctr" bIns="796225" lIns="796225" rIns="796225" tIns="7962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515409" y="925091"/>
            <a:ext cx="14089200" cy="1190399"/>
          </a:xfrm>
          <a:prstGeom prst="rect">
            <a:avLst/>
          </a:prstGeom>
        </p:spPr>
        <p:txBody>
          <a:bodyPr anchorCtr="0" anchor="t" bIns="796225" lIns="796225" rIns="796225" tIns="7962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14009575" y="9693616"/>
            <a:ext cx="907200" cy="818100"/>
          </a:xfrm>
          <a:prstGeom prst="rect">
            <a:avLst/>
          </a:prstGeom>
        </p:spPr>
        <p:txBody>
          <a:bodyPr anchorCtr="0" anchor="ctr" bIns="796225" lIns="796225" rIns="796225" tIns="7962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515409" y="1154948"/>
            <a:ext cx="4643100" cy="1570799"/>
          </a:xfrm>
          <a:prstGeom prst="rect">
            <a:avLst/>
          </a:prstGeom>
        </p:spPr>
        <p:txBody>
          <a:bodyPr anchorCtr="0" anchor="b" bIns="796225" lIns="796225" rIns="796225" tIns="796225"/>
          <a:lstStyle>
            <a:lvl1pPr lvl="0">
              <a:spcBef>
                <a:spcPts val="0"/>
              </a:spcBef>
              <a:buSzPct val="100000"/>
              <a:defRPr sz="20900"/>
            </a:lvl1pPr>
            <a:lvl2pPr lvl="1">
              <a:spcBef>
                <a:spcPts val="0"/>
              </a:spcBef>
              <a:buSzPct val="100000"/>
              <a:defRPr sz="20900"/>
            </a:lvl2pPr>
            <a:lvl3pPr lvl="2">
              <a:spcBef>
                <a:spcPts val="0"/>
              </a:spcBef>
              <a:buSzPct val="100000"/>
              <a:defRPr sz="20900"/>
            </a:lvl3pPr>
            <a:lvl4pPr lvl="3">
              <a:spcBef>
                <a:spcPts val="0"/>
              </a:spcBef>
              <a:buSzPct val="100000"/>
              <a:defRPr sz="20900"/>
            </a:lvl4pPr>
            <a:lvl5pPr lvl="4">
              <a:spcBef>
                <a:spcPts val="0"/>
              </a:spcBef>
              <a:buSzPct val="100000"/>
              <a:defRPr sz="20900"/>
            </a:lvl5pPr>
            <a:lvl6pPr lvl="5">
              <a:spcBef>
                <a:spcPts val="0"/>
              </a:spcBef>
              <a:buSzPct val="100000"/>
              <a:defRPr sz="20900"/>
            </a:lvl6pPr>
            <a:lvl7pPr lvl="6">
              <a:spcBef>
                <a:spcPts val="0"/>
              </a:spcBef>
              <a:buSzPct val="100000"/>
              <a:defRPr sz="20900"/>
            </a:lvl7pPr>
            <a:lvl8pPr lvl="7">
              <a:spcBef>
                <a:spcPts val="0"/>
              </a:spcBef>
              <a:buSzPct val="100000"/>
              <a:defRPr sz="20900"/>
            </a:lvl8pPr>
            <a:lvl9pPr lvl="8">
              <a:spcBef>
                <a:spcPts val="0"/>
              </a:spcBef>
              <a:buSzPct val="100000"/>
              <a:defRPr sz="209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515409" y="2888617"/>
            <a:ext cx="4643100" cy="6609000"/>
          </a:xfrm>
          <a:prstGeom prst="rect">
            <a:avLst/>
          </a:prstGeom>
        </p:spPr>
        <p:txBody>
          <a:bodyPr anchorCtr="0" anchor="t" bIns="796225" lIns="796225" rIns="796225" tIns="796225"/>
          <a:lstStyle>
            <a:lvl1pPr lvl="0">
              <a:spcBef>
                <a:spcPts val="0"/>
              </a:spcBef>
              <a:buSzPct val="100000"/>
              <a:defRPr sz="10400"/>
            </a:lvl1pPr>
            <a:lvl2pPr lvl="1">
              <a:spcBef>
                <a:spcPts val="0"/>
              </a:spcBef>
              <a:buSzPct val="100000"/>
              <a:defRPr sz="10400"/>
            </a:lvl2pPr>
            <a:lvl3pPr lvl="2">
              <a:spcBef>
                <a:spcPts val="0"/>
              </a:spcBef>
              <a:buSzPct val="100000"/>
              <a:defRPr sz="10400"/>
            </a:lvl3pPr>
            <a:lvl4pPr lvl="3">
              <a:spcBef>
                <a:spcPts val="0"/>
              </a:spcBef>
              <a:buSzPct val="100000"/>
              <a:defRPr sz="10400"/>
            </a:lvl4pPr>
            <a:lvl5pPr lvl="4">
              <a:spcBef>
                <a:spcPts val="0"/>
              </a:spcBef>
              <a:buSzPct val="100000"/>
              <a:defRPr sz="10400"/>
            </a:lvl5pPr>
            <a:lvl6pPr lvl="5">
              <a:spcBef>
                <a:spcPts val="0"/>
              </a:spcBef>
              <a:buSzPct val="100000"/>
              <a:defRPr sz="10400"/>
            </a:lvl6pPr>
            <a:lvl7pPr lvl="6">
              <a:spcBef>
                <a:spcPts val="0"/>
              </a:spcBef>
              <a:buSzPct val="100000"/>
              <a:defRPr sz="10400"/>
            </a:lvl7pPr>
            <a:lvl8pPr lvl="7">
              <a:spcBef>
                <a:spcPts val="0"/>
              </a:spcBef>
              <a:buSzPct val="100000"/>
              <a:defRPr sz="10400"/>
            </a:lvl8pPr>
            <a:lvl9pPr lvl="8">
              <a:spcBef>
                <a:spcPts val="0"/>
              </a:spcBef>
              <a:buSzPct val="100000"/>
              <a:defRPr sz="104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14009575" y="9693616"/>
            <a:ext cx="907200" cy="818100"/>
          </a:xfrm>
          <a:prstGeom prst="rect">
            <a:avLst/>
          </a:prstGeom>
        </p:spPr>
        <p:txBody>
          <a:bodyPr anchorCtr="0" anchor="ctr" bIns="796225" lIns="796225" rIns="796225" tIns="7962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810649" y="935744"/>
            <a:ext cx="10529400" cy="8503500"/>
          </a:xfrm>
          <a:prstGeom prst="rect">
            <a:avLst/>
          </a:prstGeom>
        </p:spPr>
        <p:txBody>
          <a:bodyPr anchorCtr="0" anchor="ctr" bIns="796225" lIns="796225" rIns="796225" tIns="796225"/>
          <a:lstStyle>
            <a:lvl1pPr lvl="0">
              <a:spcBef>
                <a:spcPts val="0"/>
              </a:spcBef>
              <a:buSzPct val="100000"/>
              <a:defRPr sz="41800"/>
            </a:lvl1pPr>
            <a:lvl2pPr lvl="1">
              <a:spcBef>
                <a:spcPts val="0"/>
              </a:spcBef>
              <a:buSzPct val="100000"/>
              <a:defRPr sz="41800"/>
            </a:lvl2pPr>
            <a:lvl3pPr lvl="2">
              <a:spcBef>
                <a:spcPts val="0"/>
              </a:spcBef>
              <a:buSzPct val="100000"/>
              <a:defRPr sz="41800"/>
            </a:lvl3pPr>
            <a:lvl4pPr lvl="3">
              <a:spcBef>
                <a:spcPts val="0"/>
              </a:spcBef>
              <a:buSzPct val="100000"/>
              <a:defRPr sz="41800"/>
            </a:lvl4pPr>
            <a:lvl5pPr lvl="4">
              <a:spcBef>
                <a:spcPts val="0"/>
              </a:spcBef>
              <a:buSzPct val="100000"/>
              <a:defRPr sz="41800"/>
            </a:lvl5pPr>
            <a:lvl6pPr lvl="5">
              <a:spcBef>
                <a:spcPts val="0"/>
              </a:spcBef>
              <a:buSzPct val="100000"/>
              <a:defRPr sz="41800"/>
            </a:lvl6pPr>
            <a:lvl7pPr lvl="6">
              <a:spcBef>
                <a:spcPts val="0"/>
              </a:spcBef>
              <a:buSzPct val="100000"/>
              <a:defRPr sz="41800"/>
            </a:lvl7pPr>
            <a:lvl8pPr lvl="7">
              <a:spcBef>
                <a:spcPts val="0"/>
              </a:spcBef>
              <a:buSzPct val="100000"/>
              <a:defRPr sz="41800"/>
            </a:lvl8pPr>
            <a:lvl9pPr lvl="8">
              <a:spcBef>
                <a:spcPts val="0"/>
              </a:spcBef>
              <a:buSzPct val="100000"/>
              <a:defRPr sz="41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14009575" y="9693616"/>
            <a:ext cx="907200" cy="818100"/>
          </a:xfrm>
          <a:prstGeom prst="rect">
            <a:avLst/>
          </a:prstGeom>
        </p:spPr>
        <p:txBody>
          <a:bodyPr anchorCtr="0" anchor="ctr" bIns="796225" lIns="796225" rIns="796225" tIns="7962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7560000" y="-259"/>
            <a:ext cx="756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796225" lIns="796225" rIns="796225" tIns="7962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439015" y="2563450"/>
            <a:ext cx="6688800" cy="3081300"/>
          </a:xfrm>
          <a:prstGeom prst="rect">
            <a:avLst/>
          </a:prstGeom>
        </p:spPr>
        <p:txBody>
          <a:bodyPr anchorCtr="0" anchor="b" bIns="796225" lIns="796225" rIns="796225" tIns="796225"/>
          <a:lstStyle>
            <a:lvl1pPr lvl="0" algn="ctr">
              <a:spcBef>
                <a:spcPts val="0"/>
              </a:spcBef>
              <a:buSzPct val="100000"/>
              <a:defRPr sz="36600"/>
            </a:lvl1pPr>
            <a:lvl2pPr lvl="1" algn="ctr">
              <a:spcBef>
                <a:spcPts val="0"/>
              </a:spcBef>
              <a:buSzPct val="100000"/>
              <a:defRPr sz="36600"/>
            </a:lvl2pPr>
            <a:lvl3pPr lvl="2" algn="ctr">
              <a:spcBef>
                <a:spcPts val="0"/>
              </a:spcBef>
              <a:buSzPct val="100000"/>
              <a:defRPr sz="36600"/>
            </a:lvl3pPr>
            <a:lvl4pPr lvl="3" algn="ctr">
              <a:spcBef>
                <a:spcPts val="0"/>
              </a:spcBef>
              <a:buSzPct val="100000"/>
              <a:defRPr sz="36600"/>
            </a:lvl4pPr>
            <a:lvl5pPr lvl="4" algn="ctr">
              <a:spcBef>
                <a:spcPts val="0"/>
              </a:spcBef>
              <a:buSzPct val="100000"/>
              <a:defRPr sz="36600"/>
            </a:lvl5pPr>
            <a:lvl6pPr lvl="5" algn="ctr">
              <a:spcBef>
                <a:spcPts val="0"/>
              </a:spcBef>
              <a:buSzPct val="100000"/>
              <a:defRPr sz="36600"/>
            </a:lvl6pPr>
            <a:lvl7pPr lvl="6" algn="ctr">
              <a:spcBef>
                <a:spcPts val="0"/>
              </a:spcBef>
              <a:buSzPct val="100000"/>
              <a:defRPr sz="36600"/>
            </a:lvl7pPr>
            <a:lvl8pPr lvl="7" algn="ctr">
              <a:spcBef>
                <a:spcPts val="0"/>
              </a:spcBef>
              <a:buSzPct val="100000"/>
              <a:defRPr sz="36600"/>
            </a:lvl8pPr>
            <a:lvl9pPr lvl="8" algn="ctr">
              <a:spcBef>
                <a:spcPts val="0"/>
              </a:spcBef>
              <a:buSzPct val="100000"/>
              <a:defRPr sz="366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439015" y="5826864"/>
            <a:ext cx="6688800" cy="2567400"/>
          </a:xfrm>
          <a:prstGeom prst="rect">
            <a:avLst/>
          </a:prstGeom>
        </p:spPr>
        <p:txBody>
          <a:bodyPr anchorCtr="0" anchor="t" bIns="796225" lIns="796225" rIns="796225" tIns="7962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183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8167677" y="1505163"/>
            <a:ext cx="6344700" cy="7681200"/>
          </a:xfrm>
          <a:prstGeom prst="rect">
            <a:avLst/>
          </a:prstGeom>
        </p:spPr>
        <p:txBody>
          <a:bodyPr anchorCtr="0" anchor="ctr" bIns="796225" lIns="796225" rIns="796225" tIns="7962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14009575" y="9693616"/>
            <a:ext cx="907200" cy="818100"/>
          </a:xfrm>
          <a:prstGeom prst="rect">
            <a:avLst/>
          </a:prstGeom>
        </p:spPr>
        <p:txBody>
          <a:bodyPr anchorCtr="0" anchor="ctr" bIns="796225" lIns="796225" rIns="796225" tIns="7962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515409" y="8794266"/>
            <a:ext cx="9919200" cy="1257900"/>
          </a:xfrm>
          <a:prstGeom prst="rect">
            <a:avLst/>
          </a:prstGeom>
        </p:spPr>
        <p:txBody>
          <a:bodyPr anchorCtr="0" anchor="ctr" bIns="796225" lIns="796225" rIns="796225" tIns="7962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14009575" y="9693616"/>
            <a:ext cx="907200" cy="818100"/>
          </a:xfrm>
          <a:prstGeom prst="rect">
            <a:avLst/>
          </a:prstGeom>
        </p:spPr>
        <p:txBody>
          <a:bodyPr anchorCtr="0" anchor="ctr" bIns="796225" lIns="796225" rIns="796225" tIns="7962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-GB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515409" y="925091"/>
            <a:ext cx="14089200" cy="1190399"/>
          </a:xfrm>
          <a:prstGeom prst="rect">
            <a:avLst/>
          </a:prstGeom>
          <a:noFill/>
          <a:ln>
            <a:noFill/>
          </a:ln>
        </p:spPr>
        <p:txBody>
          <a:bodyPr anchorCtr="0" anchor="t" bIns="796225" lIns="796225" rIns="796225" tIns="7962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44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44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44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44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44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44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44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44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44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515409" y="2395696"/>
            <a:ext cx="14089200" cy="7101600"/>
          </a:xfrm>
          <a:prstGeom prst="rect">
            <a:avLst/>
          </a:prstGeom>
          <a:noFill/>
          <a:ln>
            <a:noFill/>
          </a:ln>
        </p:spPr>
        <p:txBody>
          <a:bodyPr anchorCtr="0" anchor="t" bIns="796225" lIns="796225" rIns="796225" tIns="7962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4000"/>
              </a:spcAft>
              <a:buClr>
                <a:schemeClr val="dk2"/>
              </a:buClr>
              <a:buSzPct val="100000"/>
              <a:defRPr sz="157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4000"/>
              </a:spcAft>
              <a:buClr>
                <a:schemeClr val="dk2"/>
              </a:buClr>
              <a:buSzPct val="100000"/>
              <a:defRPr sz="12200"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4000"/>
              </a:spcAft>
              <a:buClr>
                <a:schemeClr val="dk2"/>
              </a:buClr>
              <a:buSzPct val="100000"/>
              <a:defRPr sz="12200"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4000"/>
              </a:spcAft>
              <a:buClr>
                <a:schemeClr val="dk2"/>
              </a:buClr>
              <a:buSzPct val="100000"/>
              <a:defRPr sz="12200"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4000"/>
              </a:spcAft>
              <a:buClr>
                <a:schemeClr val="dk2"/>
              </a:buClr>
              <a:buSzPct val="100000"/>
              <a:defRPr sz="12200"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4000"/>
              </a:spcAft>
              <a:buClr>
                <a:schemeClr val="dk2"/>
              </a:buClr>
              <a:buSzPct val="100000"/>
              <a:defRPr sz="12200"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4000"/>
              </a:spcAft>
              <a:buClr>
                <a:schemeClr val="dk2"/>
              </a:buClr>
              <a:buSzPct val="100000"/>
              <a:defRPr sz="12200"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4000"/>
              </a:spcAft>
              <a:buClr>
                <a:schemeClr val="dk2"/>
              </a:buClr>
              <a:buSzPct val="100000"/>
              <a:defRPr sz="12200"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4000"/>
              </a:spcAft>
              <a:buClr>
                <a:schemeClr val="dk2"/>
              </a:buClr>
              <a:buSzPct val="100000"/>
              <a:defRPr sz="12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14009575" y="9693616"/>
            <a:ext cx="9072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796225" lIns="796225" rIns="796225" tIns="7962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-GB" sz="87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>
            <a:off x="-52500" y="0"/>
            <a:ext cx="15296700" cy="138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55" name="Shape 55"/>
          <p:cNvCxnSpPr/>
          <p:nvPr/>
        </p:nvCxnSpPr>
        <p:spPr>
          <a:xfrm flipH="1">
            <a:off x="7623383" y="24441"/>
            <a:ext cx="16500" cy="106431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56" name="Shape 56"/>
          <p:cNvSpPr/>
          <p:nvPr/>
        </p:nvSpPr>
        <p:spPr>
          <a:xfrm>
            <a:off x="-52500" y="3513037"/>
            <a:ext cx="15225000" cy="96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57" name="Shape 57"/>
          <p:cNvCxnSpPr/>
          <p:nvPr/>
        </p:nvCxnSpPr>
        <p:spPr>
          <a:xfrm flipH="1">
            <a:off x="3720858" y="24441"/>
            <a:ext cx="16500" cy="106431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lg" w="lg" type="none"/>
            <a:tailEnd len="lg" w="lg" type="none"/>
          </a:ln>
        </p:spPr>
      </p:cxnSp>
      <p:cxnSp>
        <p:nvCxnSpPr>
          <p:cNvPr id="58" name="Shape 58"/>
          <p:cNvCxnSpPr/>
          <p:nvPr/>
        </p:nvCxnSpPr>
        <p:spPr>
          <a:xfrm flipH="1">
            <a:off x="11371658" y="24441"/>
            <a:ext cx="16500" cy="10643100"/>
          </a:xfrm>
          <a:prstGeom prst="straightConnector1">
            <a:avLst/>
          </a:prstGeom>
          <a:noFill/>
          <a:ln cap="flat" cmpd="sng" w="9525">
            <a:solidFill>
              <a:srgbClr val="999999"/>
            </a:solidFill>
            <a:prstDash val="solid"/>
            <a:round/>
            <a:headEnd len="lg" w="lg" type="none"/>
            <a:tailEnd len="lg" w="lg" type="none"/>
          </a:ln>
        </p:spPr>
      </p:cxnSp>
      <p:sp>
        <p:nvSpPr>
          <p:cNvPr id="59" name="Shape 59"/>
          <p:cNvSpPr txBox="1"/>
          <p:nvPr/>
        </p:nvSpPr>
        <p:spPr>
          <a:xfrm>
            <a:off x="-10800" y="246250"/>
            <a:ext cx="3748200" cy="3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45250" rIns="45250" tIns="4525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1500">
                <a:latin typeface="Montserrat"/>
                <a:ea typeface="Montserrat"/>
                <a:cs typeface="Montserrat"/>
                <a:sym typeface="Montserrat"/>
              </a:rPr>
              <a:t>JANUARY</a:t>
            </a:r>
          </a:p>
        </p:txBody>
      </p:sp>
      <p:sp>
        <p:nvSpPr>
          <p:cNvPr id="60" name="Shape 60"/>
          <p:cNvSpPr/>
          <p:nvPr/>
        </p:nvSpPr>
        <p:spPr>
          <a:xfrm>
            <a:off x="-52575" y="10623775"/>
            <a:ext cx="15296700" cy="96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1" name="Shape 61"/>
          <p:cNvSpPr txBox="1"/>
          <p:nvPr/>
        </p:nvSpPr>
        <p:spPr>
          <a:xfrm>
            <a:off x="7623375" y="3777887"/>
            <a:ext cx="3748200" cy="3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45250" rIns="45250" tIns="4525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1500">
                <a:latin typeface="Montserrat"/>
                <a:ea typeface="Montserrat"/>
                <a:cs typeface="Montserrat"/>
                <a:sym typeface="Montserrat"/>
              </a:rPr>
              <a:t>JULY</a:t>
            </a:r>
          </a:p>
        </p:txBody>
      </p:sp>
      <p:sp>
        <p:nvSpPr>
          <p:cNvPr id="62" name="Shape 62"/>
          <p:cNvSpPr txBox="1"/>
          <p:nvPr/>
        </p:nvSpPr>
        <p:spPr>
          <a:xfrm>
            <a:off x="11371650" y="362875"/>
            <a:ext cx="3748200" cy="3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45250" rIns="45250" tIns="4525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1500">
                <a:latin typeface="Montserrat"/>
                <a:ea typeface="Montserrat"/>
                <a:cs typeface="Montserrat"/>
                <a:sym typeface="Montserrat"/>
              </a:rPr>
              <a:t>APRIL</a:t>
            </a:r>
          </a:p>
        </p:txBody>
      </p:sp>
      <p:sp>
        <p:nvSpPr>
          <p:cNvPr id="63" name="Shape 63"/>
          <p:cNvSpPr/>
          <p:nvPr/>
        </p:nvSpPr>
        <p:spPr>
          <a:xfrm>
            <a:off x="19125" y="7199575"/>
            <a:ext cx="15225000" cy="96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4" name="Shape 64"/>
          <p:cNvSpPr txBox="1"/>
          <p:nvPr/>
        </p:nvSpPr>
        <p:spPr>
          <a:xfrm>
            <a:off x="3805950" y="362875"/>
            <a:ext cx="3748200" cy="3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45250" rIns="45250" tIns="4525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1500">
                <a:latin typeface="Montserrat"/>
                <a:ea typeface="Montserrat"/>
                <a:cs typeface="Montserrat"/>
                <a:sym typeface="Montserrat"/>
              </a:rPr>
              <a:t>FEBRUARY</a:t>
            </a:r>
          </a:p>
        </p:txBody>
      </p:sp>
      <p:sp>
        <p:nvSpPr>
          <p:cNvPr id="65" name="Shape 65"/>
          <p:cNvSpPr txBox="1"/>
          <p:nvPr/>
        </p:nvSpPr>
        <p:spPr>
          <a:xfrm>
            <a:off x="7709100" y="362875"/>
            <a:ext cx="3748200" cy="3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45250" rIns="45250" tIns="4525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1500">
                <a:latin typeface="Montserrat"/>
                <a:ea typeface="Montserrat"/>
                <a:cs typeface="Montserrat"/>
                <a:sym typeface="Montserrat"/>
              </a:rPr>
              <a:t>MARCH</a:t>
            </a:r>
          </a:p>
        </p:txBody>
      </p:sp>
      <p:sp>
        <p:nvSpPr>
          <p:cNvPr id="66" name="Shape 66"/>
          <p:cNvSpPr txBox="1"/>
          <p:nvPr/>
        </p:nvSpPr>
        <p:spPr>
          <a:xfrm>
            <a:off x="11371650" y="3810362"/>
            <a:ext cx="3748200" cy="3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45250" rIns="45250" tIns="4525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1500">
                <a:latin typeface="Montserrat"/>
                <a:ea typeface="Montserrat"/>
                <a:cs typeface="Montserrat"/>
                <a:sym typeface="Montserrat"/>
              </a:rPr>
              <a:t>AUGUST</a:t>
            </a:r>
          </a:p>
        </p:txBody>
      </p:sp>
      <p:sp>
        <p:nvSpPr>
          <p:cNvPr id="67" name="Shape 67"/>
          <p:cNvSpPr txBox="1"/>
          <p:nvPr/>
        </p:nvSpPr>
        <p:spPr>
          <a:xfrm>
            <a:off x="-10850" y="3777900"/>
            <a:ext cx="3748200" cy="3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45250" rIns="45250" tIns="4525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1500">
                <a:latin typeface="Montserrat"/>
                <a:ea typeface="Montserrat"/>
                <a:cs typeface="Montserrat"/>
                <a:sym typeface="Montserrat"/>
              </a:rPr>
              <a:t>MAY</a:t>
            </a:r>
          </a:p>
        </p:txBody>
      </p:sp>
      <p:sp>
        <p:nvSpPr>
          <p:cNvPr id="68" name="Shape 68"/>
          <p:cNvSpPr txBox="1"/>
          <p:nvPr/>
        </p:nvSpPr>
        <p:spPr>
          <a:xfrm>
            <a:off x="3806262" y="3777900"/>
            <a:ext cx="3748200" cy="3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45250" rIns="45250" tIns="4525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1500">
                <a:latin typeface="Montserrat"/>
                <a:ea typeface="Montserrat"/>
                <a:cs typeface="Montserrat"/>
                <a:sym typeface="Montserrat"/>
              </a:rPr>
              <a:t>JUNE</a:t>
            </a:r>
          </a:p>
        </p:txBody>
      </p:sp>
      <p:sp>
        <p:nvSpPr>
          <p:cNvPr id="69" name="Shape 69"/>
          <p:cNvSpPr txBox="1"/>
          <p:nvPr/>
        </p:nvSpPr>
        <p:spPr>
          <a:xfrm>
            <a:off x="-10850" y="7482487"/>
            <a:ext cx="3748200" cy="3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45250" rIns="45250" tIns="4525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1500">
                <a:latin typeface="Montserrat"/>
                <a:ea typeface="Montserrat"/>
                <a:cs typeface="Montserrat"/>
                <a:sym typeface="Montserrat"/>
              </a:rPr>
              <a:t>SEPTEMBER</a:t>
            </a:r>
          </a:p>
        </p:txBody>
      </p:sp>
      <p:sp>
        <p:nvSpPr>
          <p:cNvPr id="70" name="Shape 70"/>
          <p:cNvSpPr txBox="1"/>
          <p:nvPr/>
        </p:nvSpPr>
        <p:spPr>
          <a:xfrm>
            <a:off x="3805950" y="7558687"/>
            <a:ext cx="3748200" cy="3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45250" rIns="45250" tIns="4525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1500">
                <a:latin typeface="Montserrat"/>
                <a:ea typeface="Montserrat"/>
                <a:cs typeface="Montserrat"/>
                <a:sym typeface="Montserrat"/>
              </a:rPr>
              <a:t>OCTOBER</a:t>
            </a:r>
          </a:p>
        </p:txBody>
      </p:sp>
      <p:sp>
        <p:nvSpPr>
          <p:cNvPr id="71" name="Shape 71"/>
          <p:cNvSpPr txBox="1"/>
          <p:nvPr/>
        </p:nvSpPr>
        <p:spPr>
          <a:xfrm>
            <a:off x="7623375" y="7558687"/>
            <a:ext cx="3748200" cy="3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45250" rIns="45250" tIns="4525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1500">
                <a:latin typeface="Montserrat"/>
                <a:ea typeface="Montserrat"/>
                <a:cs typeface="Montserrat"/>
                <a:sym typeface="Montserrat"/>
              </a:rPr>
              <a:t>NOVEMBER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11388225" y="7558687"/>
            <a:ext cx="3748200" cy="32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250" lIns="45250" rIns="45250" tIns="45250">
            <a:noAutofit/>
          </a:bodyPr>
          <a:lstStyle/>
          <a:p>
            <a:pPr lvl="0" rtl="0" algn="ctr">
              <a:spcBef>
                <a:spcPts val="0"/>
              </a:spcBef>
              <a:buNone/>
            </a:pPr>
            <a:r>
              <a:rPr b="1" lang="en-GB" sz="1500">
                <a:latin typeface="Montserrat"/>
                <a:ea typeface="Montserrat"/>
                <a:cs typeface="Montserrat"/>
                <a:sym typeface="Montserrat"/>
              </a:rPr>
              <a:t>DECEMBER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